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1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41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55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55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7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00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9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6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80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8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8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7B3B3-64CA-034F-BFCF-6A0684610295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EF816-8EFE-944D-AA10-CD5D716BB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0943"/>
            <a:ext cx="7772400" cy="1420481"/>
          </a:xfrm>
        </p:spPr>
        <p:txBody>
          <a:bodyPr/>
          <a:lstStyle/>
          <a:p>
            <a:r>
              <a:rPr lang="en-US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Lunes</a:t>
            </a:r>
            <a:r>
              <a:rPr lang="en-US" u="sng" dirty="0" smtClean="0">
                <a:solidFill>
                  <a:srgbClr val="FF0000"/>
                </a:solidFill>
                <a:latin typeface="Chalkduster"/>
                <a:cs typeface="Chalkduster"/>
              </a:rPr>
              <a:t> 29 de </a:t>
            </a:r>
            <a:r>
              <a:rPr lang="en-US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abril</a:t>
            </a:r>
            <a:endParaRPr lang="en-US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434" y="2022097"/>
            <a:ext cx="8354500" cy="3616703"/>
          </a:xfrm>
        </p:spPr>
        <p:txBody>
          <a:bodyPr/>
          <a:lstStyle/>
          <a:p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¿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Te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gustaría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ver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algo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?</a:t>
            </a:r>
          </a:p>
          <a:p>
            <a:endParaRPr lang="en-US" u="sng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Objetivos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: activities you do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latin typeface="Chalkduster"/>
                <a:cs typeface="Chalkduster"/>
              </a:rPr>
              <a:t>i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n your free time, </a:t>
            </a:r>
            <a:r>
              <a:rPr lang="en-US" sz="2000" i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acabar</a:t>
            </a:r>
            <a:r>
              <a:rPr lang="en-US" sz="2000" i="1" dirty="0" smtClean="0">
                <a:solidFill>
                  <a:srgbClr val="0000FF"/>
                </a:solidFill>
                <a:latin typeface="Chalkduster"/>
                <a:cs typeface="Chalkduster"/>
              </a:rPr>
              <a:t> d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e 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latin typeface="Chalkduster"/>
                <a:cs typeface="Chalkduster"/>
              </a:rPr>
              <a:t>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nd verb </a:t>
            </a:r>
            <a:r>
              <a:rPr lang="en-US" sz="2000" i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veni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</a:t>
            </a:r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734" y="2833077"/>
            <a:ext cx="3505200" cy="397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65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0000FF"/>
                </a:solidFill>
                <a:latin typeface="Chalkduster"/>
                <a:cs typeface="Chalkduster"/>
              </a:rPr>
              <a:t>When you want to say that something just happened, use</a:t>
            </a:r>
            <a:endParaRPr lang="en-US" sz="36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93723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acabar</a:t>
            </a:r>
            <a:r>
              <a:rPr lang="en-US" dirty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+ de + infinitive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To have just + infinitive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acabo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de comer  				 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I just ate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Tú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acabas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de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correr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				  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you just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ran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Usted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/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él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/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ella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acaba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de leer   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you/ he/ she just read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Nosotros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/as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acabamos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de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escribir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 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we just wrote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Vosotros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/as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acabáis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de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cenar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	  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You just had dinner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Ustedes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/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ellos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/as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acaban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de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jugar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 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They just played</a:t>
            </a:r>
            <a:endParaRPr lang="en-US" sz="20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8806" y="4786922"/>
            <a:ext cx="1616807" cy="19274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1369" y="274638"/>
            <a:ext cx="1412631" cy="18219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8769" y="5216769"/>
            <a:ext cx="557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Text book, page 184, activities 9 and 10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53453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Venir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= to come</a:t>
            </a: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123" y="1600200"/>
            <a:ext cx="847187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>
                <a:latin typeface="Chalkduster"/>
                <a:cs typeface="Chalkduster"/>
              </a:rPr>
              <a:t>Yo</a:t>
            </a:r>
            <a:r>
              <a:rPr lang="en-US" sz="2400" dirty="0" smtClean="0"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latin typeface="Chalkduster"/>
                <a:cs typeface="Chalkduster"/>
              </a:rPr>
              <a:t>vengo</a:t>
            </a:r>
            <a:r>
              <a:rPr lang="en-US" sz="2400" dirty="0" smtClean="0">
                <a:latin typeface="Chalkduster"/>
                <a:cs typeface="Chalkduster"/>
              </a:rPr>
              <a:t>               	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I come/ I’m coming</a:t>
            </a:r>
          </a:p>
          <a:p>
            <a:pPr marL="0" indent="0">
              <a:buNone/>
            </a:pPr>
            <a:r>
              <a:rPr lang="en-US" sz="2400" dirty="0" err="1" smtClean="0">
                <a:latin typeface="Chalkduster"/>
                <a:cs typeface="Chalkduster"/>
              </a:rPr>
              <a:t>Tú</a:t>
            </a:r>
            <a:r>
              <a:rPr lang="en-US" sz="2400" dirty="0" smtClean="0"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latin typeface="Chalkduster"/>
                <a:cs typeface="Chalkduster"/>
              </a:rPr>
              <a:t>vienes</a:t>
            </a:r>
            <a:r>
              <a:rPr lang="en-US" sz="2400" dirty="0" smtClean="0">
                <a:latin typeface="Chalkduster"/>
                <a:cs typeface="Chalkduster"/>
              </a:rPr>
              <a:t>	    				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You come</a:t>
            </a:r>
          </a:p>
          <a:p>
            <a:pPr marL="0" indent="0">
              <a:buNone/>
            </a:pPr>
            <a:r>
              <a:rPr lang="en-US" sz="2400" dirty="0" err="1" smtClean="0">
                <a:latin typeface="Chalkduster"/>
                <a:cs typeface="Chalkduster"/>
              </a:rPr>
              <a:t>Usted</a:t>
            </a:r>
            <a:r>
              <a:rPr lang="en-US" sz="2400" dirty="0"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latin typeface="Chalkduster"/>
                <a:cs typeface="Chalkduster"/>
              </a:rPr>
              <a:t>viene</a:t>
            </a:r>
            <a:r>
              <a:rPr lang="en-US" sz="2400" dirty="0" smtClean="0">
                <a:latin typeface="Chalkduster"/>
                <a:cs typeface="Chalkduster"/>
              </a:rPr>
              <a:t>					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You (formal) come</a:t>
            </a:r>
          </a:p>
          <a:p>
            <a:pPr marL="0" indent="0">
              <a:buNone/>
            </a:pPr>
            <a:r>
              <a:rPr lang="en-US" sz="2400" dirty="0" smtClean="0">
                <a:latin typeface="Chalkduster"/>
                <a:cs typeface="Chalkduster"/>
              </a:rPr>
              <a:t>El/ </a:t>
            </a:r>
            <a:r>
              <a:rPr lang="en-US" sz="2400" dirty="0" err="1" smtClean="0">
                <a:latin typeface="Chalkduster"/>
                <a:cs typeface="Chalkduster"/>
              </a:rPr>
              <a:t>ella</a:t>
            </a:r>
            <a:r>
              <a:rPr lang="en-US" sz="2400" dirty="0" smtClean="0"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latin typeface="Chalkduster"/>
                <a:cs typeface="Chalkduster"/>
              </a:rPr>
              <a:t>viene</a:t>
            </a:r>
            <a:r>
              <a:rPr lang="en-US" sz="2400" dirty="0" smtClean="0">
                <a:latin typeface="Chalkduster"/>
                <a:cs typeface="Chalkduster"/>
              </a:rPr>
              <a:t> 				 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He/she comes</a:t>
            </a:r>
          </a:p>
          <a:p>
            <a:pPr marL="0" indent="0">
              <a:buNone/>
            </a:pPr>
            <a:r>
              <a:rPr lang="en-US" sz="2400" dirty="0" err="1" smtClean="0">
                <a:latin typeface="Chalkduster"/>
                <a:cs typeface="Chalkduster"/>
              </a:rPr>
              <a:t>Nosotros</a:t>
            </a:r>
            <a:r>
              <a:rPr lang="en-US" sz="2400" dirty="0" smtClean="0">
                <a:latin typeface="Chalkduster"/>
                <a:cs typeface="Chalkduster"/>
              </a:rPr>
              <a:t>/as </a:t>
            </a:r>
            <a:r>
              <a:rPr lang="en-US" sz="2400" dirty="0" err="1" smtClean="0">
                <a:latin typeface="Chalkduster"/>
                <a:cs typeface="Chalkduster"/>
              </a:rPr>
              <a:t>venimos</a:t>
            </a:r>
            <a:r>
              <a:rPr lang="en-US" sz="2400" dirty="0" smtClean="0">
                <a:latin typeface="Chalkduster"/>
                <a:cs typeface="Chalkduster"/>
              </a:rPr>
              <a:t>		 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We come</a:t>
            </a:r>
          </a:p>
          <a:p>
            <a:pPr marL="0" indent="0">
              <a:buNone/>
            </a:pPr>
            <a:r>
              <a:rPr lang="en-US" sz="2400" dirty="0" err="1" smtClean="0">
                <a:latin typeface="Chalkduster"/>
                <a:cs typeface="Chalkduster"/>
              </a:rPr>
              <a:t>Vosotros</a:t>
            </a:r>
            <a:r>
              <a:rPr lang="en-US" sz="2400" dirty="0" smtClean="0">
                <a:latin typeface="Chalkduster"/>
                <a:cs typeface="Chalkduster"/>
              </a:rPr>
              <a:t>/as </a:t>
            </a:r>
            <a:r>
              <a:rPr lang="en-US" sz="2400" dirty="0" err="1" smtClean="0">
                <a:latin typeface="Chalkduster"/>
                <a:cs typeface="Chalkduster"/>
              </a:rPr>
              <a:t>venís</a:t>
            </a:r>
            <a:r>
              <a:rPr lang="en-US" sz="2400" dirty="0" smtClean="0">
                <a:latin typeface="Chalkduster"/>
                <a:cs typeface="Chalkduster"/>
              </a:rPr>
              <a:t>  		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You(all) come</a:t>
            </a:r>
          </a:p>
          <a:p>
            <a:pPr marL="0" indent="0">
              <a:buNone/>
            </a:pPr>
            <a:r>
              <a:rPr lang="en-US" sz="2400" dirty="0" err="1" smtClean="0">
                <a:latin typeface="Chalkduster"/>
                <a:cs typeface="Chalkduster"/>
              </a:rPr>
              <a:t>Ustedes</a:t>
            </a:r>
            <a:r>
              <a:rPr lang="en-US" sz="2400" dirty="0" smtClean="0"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latin typeface="Chalkduster"/>
                <a:cs typeface="Chalkduster"/>
              </a:rPr>
              <a:t>vienen</a:t>
            </a:r>
            <a:r>
              <a:rPr lang="en-US" sz="2400" dirty="0" smtClean="0">
                <a:latin typeface="Chalkduster"/>
                <a:cs typeface="Chalkduster"/>
              </a:rPr>
              <a:t>				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You (all) come</a:t>
            </a:r>
          </a:p>
          <a:p>
            <a:pPr marL="0" indent="0">
              <a:buNone/>
            </a:pPr>
            <a:r>
              <a:rPr lang="en-US" sz="2400" dirty="0" err="1">
                <a:latin typeface="Chalkduster"/>
                <a:cs typeface="Chalkduster"/>
              </a:rPr>
              <a:t>E</a:t>
            </a:r>
            <a:r>
              <a:rPr lang="en-US" sz="2400" dirty="0" err="1" smtClean="0">
                <a:latin typeface="Chalkduster"/>
                <a:cs typeface="Chalkduster"/>
              </a:rPr>
              <a:t>llos</a:t>
            </a:r>
            <a:r>
              <a:rPr lang="en-US" sz="2400" dirty="0" smtClean="0">
                <a:latin typeface="Chalkduster"/>
                <a:cs typeface="Chalkduster"/>
              </a:rPr>
              <a:t>/as </a:t>
            </a:r>
            <a:r>
              <a:rPr lang="en-US" sz="2400" dirty="0" err="1" smtClean="0">
                <a:latin typeface="Chalkduster"/>
                <a:cs typeface="Chalkduster"/>
              </a:rPr>
              <a:t>vienen</a:t>
            </a:r>
            <a:r>
              <a:rPr lang="en-US" sz="2400" dirty="0" smtClean="0">
                <a:latin typeface="Chalkduster"/>
                <a:cs typeface="Chalkduster"/>
              </a:rPr>
              <a:t> 			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They come</a:t>
            </a:r>
            <a:endParaRPr lang="en-US" sz="24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431" y="5236308"/>
            <a:ext cx="2270369" cy="12895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85" y="274638"/>
            <a:ext cx="1415561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5451231"/>
            <a:ext cx="2270369" cy="133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6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615"/>
            <a:ext cx="8229600" cy="60764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When you want to say you are coming to( with the sense of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coming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to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) somewhere: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Venir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a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Ana y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María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vienen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a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Chile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Ana and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María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are coming to Chile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When you want to say you are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coming from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somewhere: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Venir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de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Yo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vengo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de 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la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cafetería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I’m coming 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from 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the cafeteria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8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845" y="1135185"/>
            <a:ext cx="1914769" cy="1346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154" y="4904154"/>
            <a:ext cx="1504460" cy="148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850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Careful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De + el = 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del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De + la = 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de la</a:t>
            </a: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0600" y="311150"/>
            <a:ext cx="2616200" cy="3111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8585" y="2986842"/>
            <a:ext cx="491673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Ellos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vienen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del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restaurante</a:t>
            </a:r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dirty="0">
              <a:latin typeface="Chalkduster"/>
              <a:cs typeface="Chalkduster"/>
            </a:endParaRPr>
          </a:p>
          <a:p>
            <a:r>
              <a:rPr lang="en-US" dirty="0" smtClean="0">
                <a:latin typeface="Chalkduster"/>
                <a:cs typeface="Chalkduster"/>
              </a:rPr>
              <a:t>They come from </a:t>
            </a:r>
            <a:r>
              <a:rPr lang="en-US" dirty="0" smtClean="0">
                <a:latin typeface="Chalkduster"/>
                <a:cs typeface="Chalkduster"/>
              </a:rPr>
              <a:t>the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restaurant</a:t>
            </a:r>
          </a:p>
          <a:p>
            <a:endParaRPr lang="en-US" dirty="0"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La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chica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viene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de la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biblioteca</a:t>
            </a:r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dirty="0" smtClean="0">
              <a:latin typeface="Chalkduster"/>
              <a:cs typeface="Chalkduster"/>
            </a:endParaRPr>
          </a:p>
          <a:p>
            <a:r>
              <a:rPr lang="en-US" dirty="0" smtClean="0">
                <a:latin typeface="Chalkduster"/>
                <a:cs typeface="Chalkduster"/>
              </a:rPr>
              <a:t>The girl is coming </a:t>
            </a:r>
            <a:r>
              <a:rPr lang="en-US" dirty="0" smtClean="0">
                <a:latin typeface="Chalkduster"/>
                <a:cs typeface="Chalkduster"/>
              </a:rPr>
              <a:t>from </a:t>
            </a:r>
            <a:r>
              <a:rPr lang="en-US" dirty="0" smtClean="0">
                <a:latin typeface="Chalkduster"/>
                <a:cs typeface="Chalkduster"/>
              </a:rPr>
              <a:t>the library</a:t>
            </a:r>
          </a:p>
          <a:p>
            <a:endParaRPr lang="en-US" dirty="0">
              <a:latin typeface="Chalkduster"/>
              <a:cs typeface="Chalkduster"/>
            </a:endParaRPr>
          </a:p>
          <a:p>
            <a:endParaRPr lang="en-US" dirty="0" smtClean="0">
              <a:latin typeface="Chalkduster"/>
              <a:cs typeface="Chalkduster"/>
            </a:endParaRPr>
          </a:p>
          <a:p>
            <a:endParaRPr lang="en-US" dirty="0">
              <a:latin typeface="Chalkduster"/>
              <a:cs typeface="Chalkduster"/>
            </a:endParaRPr>
          </a:p>
          <a:p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Texbook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page 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186, activities 12.</a:t>
            </a:r>
            <a:endParaRPr lang="en-US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endParaRPr lang="en-US" dirty="0">
              <a:latin typeface="Chalkduster"/>
              <a:cs typeface="Chalkduster"/>
            </a:endParaRPr>
          </a:p>
          <a:p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258107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La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tarea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halkduster"/>
                <a:cs typeface="Chalkduster"/>
              </a:rPr>
              <a:t>Text book page 186, activities 12, 13 and 14</a:t>
            </a:r>
          </a:p>
          <a:p>
            <a:pPr marL="0" indent="0">
              <a:buNone/>
            </a:pPr>
            <a:r>
              <a:rPr lang="en-US" sz="2800" dirty="0" smtClean="0">
                <a:latin typeface="Chalkduster"/>
                <a:cs typeface="Chalkduster"/>
              </a:rPr>
              <a:t>Workbook, pages 62 and 65</a:t>
            </a:r>
          </a:p>
          <a:p>
            <a:pPr marL="0" indent="0">
              <a:buNone/>
            </a:pPr>
            <a:r>
              <a:rPr lang="en-US" sz="2800" dirty="0" smtClean="0">
                <a:latin typeface="Chalkduster"/>
                <a:cs typeface="Chalkduster"/>
              </a:rPr>
              <a:t>Learn new verbs and vocabulary</a:t>
            </a:r>
            <a:endParaRPr lang="en-US" sz="2800" dirty="0"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385" y="3669323"/>
            <a:ext cx="3751384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6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halkduster"/>
                <a:cs typeface="Chalkduster"/>
              </a:rPr>
              <a:t>        ¿</a:t>
            </a:r>
            <a:r>
              <a:rPr lang="en-US" sz="36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Te</a:t>
            </a:r>
            <a:r>
              <a:rPr lang="en-US" sz="36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gustaría</a:t>
            </a:r>
            <a:r>
              <a:rPr lang="en-US" sz="3600" dirty="0" smtClean="0">
                <a:solidFill>
                  <a:srgbClr val="FF0000"/>
                </a:solidFill>
                <a:latin typeface="Chalkduster"/>
                <a:cs typeface="Chalkduster"/>
              </a:rPr>
              <a:t> + infinitive …?</a:t>
            </a:r>
            <a:br>
              <a:rPr lang="en-US" sz="3600" dirty="0" smtClean="0">
                <a:solidFill>
                  <a:srgbClr val="FF0000"/>
                </a:solidFill>
                <a:latin typeface="Chalkduster"/>
                <a:cs typeface="Chalkduster"/>
              </a:rPr>
            </a:br>
            <a:r>
              <a:rPr lang="en-US" sz="3600" dirty="0" smtClean="0">
                <a:solidFill>
                  <a:srgbClr val="0000FF"/>
                </a:solidFill>
                <a:latin typeface="Chalkduster"/>
                <a:cs typeface="Chalkduster"/>
              </a:rPr>
              <a:t>Would you like</a:t>
            </a:r>
            <a:endParaRPr lang="en-US" sz="36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  Si, me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gustaría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… 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Yes, I would like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No, no me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gustaría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… 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No, I wouldn’t like</a:t>
            </a:r>
          </a:p>
          <a:p>
            <a:pPr marL="0" indent="0">
              <a:buNone/>
            </a:pPr>
            <a:endParaRPr lang="en-US" sz="2800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¿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Te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gustaría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leer un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libro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Si, me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gustaría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mucho leer un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libro</a:t>
            </a: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800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¿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Te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gustaría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comer en la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cafetería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No, no 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me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gustaría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comer en la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cafetería</a:t>
            </a:r>
            <a:endParaRPr lang="en-US" sz="28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4385" y="2930768"/>
            <a:ext cx="1709615" cy="21873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28014"/>
            <a:ext cx="1666630" cy="98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54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halkduster"/>
                <a:cs typeface="Chalkduster"/>
              </a:rPr>
              <a:t>Ir</a:t>
            </a:r>
            <a:r>
              <a:rPr lang="en-US" dirty="0" smtClean="0">
                <a:latin typeface="Chalkduster"/>
                <a:cs typeface="Chalkduster"/>
              </a:rPr>
              <a:t> al cine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9661" r="-496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1814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Leer </a:t>
            </a:r>
            <a:r>
              <a:rPr lang="en-US" dirty="0" err="1" smtClean="0">
                <a:latin typeface="Chalkduster"/>
                <a:cs typeface="Chalkduster"/>
              </a:rPr>
              <a:t>una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novela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4309" r="-643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709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halkduster"/>
                <a:cs typeface="Chalkduster"/>
              </a:rPr>
              <a:t>Practicar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deportes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154" y="1701800"/>
            <a:ext cx="7112000" cy="480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99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halkduster"/>
                <a:cs typeface="Chalkduster"/>
              </a:rPr>
              <a:t>Ver</a:t>
            </a:r>
            <a:r>
              <a:rPr lang="en-US" dirty="0" smtClean="0">
                <a:latin typeface="Chalkduster"/>
                <a:cs typeface="Chalkduster"/>
              </a:rPr>
              <a:t> la </a:t>
            </a:r>
            <a:r>
              <a:rPr lang="en-US" dirty="0" err="1" smtClean="0">
                <a:latin typeface="Chalkduster"/>
                <a:cs typeface="Chalkduster"/>
              </a:rPr>
              <a:t>televisión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6251" r="-462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3921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halkduster"/>
                <a:cs typeface="Chalkduster"/>
              </a:rPr>
              <a:t>Escribir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una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carta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9190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halkduster"/>
                <a:cs typeface="Chalkduster"/>
              </a:rPr>
              <a:t>Ir</a:t>
            </a:r>
            <a:r>
              <a:rPr lang="en-US" dirty="0" smtClean="0">
                <a:latin typeface="Chalkduster"/>
                <a:cs typeface="Chalkduster"/>
              </a:rPr>
              <a:t> de </a:t>
            </a:r>
            <a:r>
              <a:rPr lang="en-US" dirty="0" err="1" smtClean="0">
                <a:latin typeface="Chalkduster"/>
                <a:cs typeface="Chalkduster"/>
              </a:rPr>
              <a:t>compras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9298" r="-192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0209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halkduster"/>
                <a:cs typeface="Chalkduster"/>
              </a:rPr>
              <a:t>Alquilar</a:t>
            </a:r>
            <a:r>
              <a:rPr lang="en-US" dirty="0" smtClean="0">
                <a:latin typeface="Chalkduster"/>
                <a:cs typeface="Chalkduster"/>
              </a:rPr>
              <a:t> un video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5220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271</Words>
  <Application>Microsoft Macintosh PowerPoint</Application>
  <PresentationFormat>On-screen Show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Lunes 29 de abril</vt:lpstr>
      <vt:lpstr>        ¿Te gustaría + infinitive …? Would you like</vt:lpstr>
      <vt:lpstr>Ir al cine</vt:lpstr>
      <vt:lpstr>Leer una novela</vt:lpstr>
      <vt:lpstr>Practicar deportes</vt:lpstr>
      <vt:lpstr>Ver la televisión</vt:lpstr>
      <vt:lpstr>Escribir una carta</vt:lpstr>
      <vt:lpstr>Ir de compras</vt:lpstr>
      <vt:lpstr>Alquilar un video</vt:lpstr>
      <vt:lpstr>When you want to say that something just happened, use</vt:lpstr>
      <vt:lpstr>Venir = to come</vt:lpstr>
      <vt:lpstr>PowerPoint Presentation</vt:lpstr>
      <vt:lpstr>Careful</vt:lpstr>
      <vt:lpstr>La tarea</vt:lpstr>
    </vt:vector>
  </TitlesOfParts>
  <Company>ACS International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Miércoles 24 de abril</dc:title>
  <dc:creator>ACS User</dc:creator>
  <cp:lastModifiedBy>ACS User</cp:lastModifiedBy>
  <cp:revision>15</cp:revision>
  <dcterms:created xsi:type="dcterms:W3CDTF">2013-04-24T08:30:06Z</dcterms:created>
  <dcterms:modified xsi:type="dcterms:W3CDTF">2013-04-29T08:59:58Z</dcterms:modified>
</cp:coreProperties>
</file>